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3" r:id="rId2"/>
    <p:sldId id="260" r:id="rId3"/>
    <p:sldId id="261" r:id="rId4"/>
    <p:sldId id="262" r:id="rId5"/>
    <p:sldId id="259" r:id="rId6"/>
    <p:sldId id="256" r:id="rId7"/>
    <p:sldId id="257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2" autoAdjust="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945E3A-6A53-40FA-B619-41F97B04459E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019400-59F4-48D3-855A-39A34F4332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945E3A-6A53-40FA-B619-41F97B04459E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019400-59F4-48D3-855A-39A34F4332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945E3A-6A53-40FA-B619-41F97B04459E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019400-59F4-48D3-855A-39A34F4332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945E3A-6A53-40FA-B619-41F97B04459E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019400-59F4-48D3-855A-39A34F4332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945E3A-6A53-40FA-B619-41F97B04459E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019400-59F4-48D3-855A-39A34F4332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945E3A-6A53-40FA-B619-41F97B04459E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019400-59F4-48D3-855A-39A34F4332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945E3A-6A53-40FA-B619-41F97B04459E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019400-59F4-48D3-855A-39A34F4332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945E3A-6A53-40FA-B619-41F97B04459E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019400-59F4-48D3-855A-39A34F4332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945E3A-6A53-40FA-B619-41F97B04459E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019400-59F4-48D3-855A-39A34F4332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945E3A-6A53-40FA-B619-41F97B04459E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019400-59F4-48D3-855A-39A34F4332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945E3A-6A53-40FA-B619-41F97B04459E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B019400-59F4-48D3-855A-39A34F43320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3945E3A-6A53-40FA-B619-41F97B04459E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019400-59F4-48D3-855A-39A34F4332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 rot="20595659">
            <a:off x="337818" y="2172703"/>
            <a:ext cx="8183880" cy="1597044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7.3 </a:t>
            </a:r>
            <a:r>
              <a:rPr lang="en-US" sz="4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Pengenalan</a:t>
            </a:r>
            <a:r>
              <a:rPr lang="en-US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perisian</a:t>
            </a:r>
            <a:r>
              <a:rPr lang="en-US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persembahan</a:t>
            </a:r>
            <a:endParaRPr lang="en-US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271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2" name="chimes.wav"/>
          </p:stSnd>
        </p:sndAc>
      </p:transition>
    </mc:Choice>
    <mc:Fallback>
      <p:transition spd="slow"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9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5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13" tmFilter="0, 0; 0.125,0.2665; 0.25,0.4; 0.375,0.465; 0.5,0.5;  0.625,0.535; 0.75,0.6; 0.875,0.7335; 1,1">
                                          <p:stCondLst>
                                            <p:cond delay="91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56" tmFilter="0, 0; 0.125,0.2665; 0.25,0.4; 0.375,0.465; 0.5,0.5;  0.625,0.535; 0.75,0.6; 0.875,0.7335; 1,1">
                                          <p:stCondLst>
                                            <p:cond delay="1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26" tmFilter="0, 0; 0.125,0.2665; 0.25,0.4; 0.375,0.465; 0.5,0.5;  0.625,0.535; 0.75,0.6; 0.875,0.7335; 1,1">
                                          <p:stCondLst>
                                            <p:cond delay="227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6">
                                          <p:stCondLst>
                                            <p:cond delay="89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28" decel="50000">
                                          <p:stCondLst>
                                            <p:cond delay="93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6">
                                          <p:stCondLst>
                                            <p:cond delay="18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28" decel="50000">
                                          <p:stCondLst>
                                            <p:cond delay="184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6">
                                          <p:stCondLst>
                                            <p:cond delay="225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28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6">
                                          <p:stCondLst>
                                            <p:cond delay="248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28" decel="50000">
                                          <p:stCondLst>
                                            <p:cond delay="25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914400"/>
            <a:ext cx="6326147" cy="474956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0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:randomBar dir="vert"/>
        <p:sndAc>
          <p:stSnd>
            <p:snd r:embed="rId2" name="chimes.wav"/>
          </p:stSnd>
        </p:sndAc>
      </p:transition>
    </mc:Choice>
    <mc:Fallback>
      <p:transition spd="slow">
        <p:randomBar dir="vert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609600"/>
            <a:ext cx="7409057" cy="5562600"/>
          </a:xfrm>
        </p:spPr>
      </p:pic>
    </p:spTree>
    <p:extLst>
      <p:ext uri="{BB962C8B-B14F-4D97-AF65-F5344CB8AC3E}">
        <p14:creationId xmlns:p14="http://schemas.microsoft.com/office/powerpoint/2010/main" val="2681730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57200"/>
            <a:ext cx="8001000" cy="6007021"/>
          </a:xfrm>
        </p:spPr>
      </p:pic>
    </p:spTree>
    <p:extLst>
      <p:ext uri="{BB962C8B-B14F-4D97-AF65-F5344CB8AC3E}">
        <p14:creationId xmlns:p14="http://schemas.microsoft.com/office/powerpoint/2010/main" val="375174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heel spokes="1"/>
        <p:sndAc>
          <p:stSnd>
            <p:snd r:embed="rId2" name="chimes.wav"/>
          </p:stSnd>
        </p:sndAc>
      </p:transition>
    </mc:Choice>
    <mc:Fallback>
      <p:transition spd="slow">
        <p:wheel spokes="1"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3820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7.3.1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Kegunaan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perisian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persembahan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Menghasilkan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nota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Membina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persembahan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elektronik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Menghasilkan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persembahan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halaman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web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Menjadikan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persembahan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lebih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menarik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Kaedah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persembahan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dipelbagaikan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melalui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animasi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bagi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setiap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paparan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maklumat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berkaitan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dipaparkan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menggunakan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susunan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menarik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Grafik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animasi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dimasukkan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menekankan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kepentingan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fakta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fakta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tertentu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248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Inverted="1"/>
        <p:sndAc>
          <p:stSnd>
            <p:snd r:embed="rId2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762000"/>
            <a:ext cx="8077200" cy="1752600"/>
          </a:xfrm>
        </p:spPr>
        <p:txBody>
          <a:bodyPr>
            <a:noAutofit/>
          </a:bodyPr>
          <a:lstStyle/>
          <a:p>
            <a:pPr algn="l"/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iri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ciri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perisian</a:t>
            </a:r>
            <a:r>
              <a:rPr 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persembahan</a:t>
            </a:r>
            <a:endParaRPr lang="en-US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Kesan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visual</a:t>
            </a:r>
          </a:p>
          <a:p>
            <a:pPr algn="l"/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Mempunyai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pelbagai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pilihan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warna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corak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latar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belakang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menarik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menggalakkan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pembelajaran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deria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pelajar</a:t>
            </a:r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Font typeface="Wingdings" panose="05000000000000000000" pitchFamily="2" charset="2"/>
              <a:buChar char="v"/>
            </a:pP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Fokus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pelajar</a:t>
            </a:r>
            <a:endParaRPr 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Slaid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powerpoint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penggunaan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bullet,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fungsi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transtion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build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membolehkan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pelajar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memberi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tumpuan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kepada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fakta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fakta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penting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083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250">
        <p14:shred/>
        <p:sndAc>
          <p:stSnd>
            <p:snd r:embed="rId2" name="hammer.wav"/>
          </p:stSnd>
        </p:sndAc>
      </p:transition>
    </mc:Choice>
    <mc:Fallback>
      <p:transition spd="slow">
        <p:fade/>
        <p:sndAc>
          <p:stSnd>
            <p:snd r:embed="rId2" name="hammer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Penggunaan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grafik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Boleh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meletakkan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grafik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imej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bergambar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clip art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menjelaskan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fakta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selain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perhatian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pendengar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Pelbagai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rekabentuk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Terdapat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pelbagai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corak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reka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slaid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menyokong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persembahan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visual.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Mencetak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Boleh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mencetak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bentuk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handouts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atau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tranparensi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0884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doors dir="vert"/>
        <p:sndAc>
          <p:stSnd>
            <p:snd r:embed="rId2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67000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TERIMA </a:t>
            </a:r>
            <a:br>
              <a:rPr lang="en-US" sz="6000" dirty="0" smtClean="0"/>
            </a:br>
            <a:r>
              <a:rPr lang="en-US" sz="6000" dirty="0" smtClean="0"/>
              <a:t>KASIH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435118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  <p:sndAc>
          <p:stSnd>
            <p:snd r:embed="rId2" name="chimes.wav"/>
          </p:stSnd>
        </p:sndAc>
      </p:transition>
    </mc:Choice>
    <mc:Fallback>
      <p:transition spd="slow">
        <p:dissolv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64</TotalTime>
  <Words>138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7.3 Pengenalan kepada  perisian persembahan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TERIMA 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7.3 Pengenalan kepada perisian persembahan</dc:title>
  <dc:creator>User</dc:creator>
  <cp:lastModifiedBy>User</cp:lastModifiedBy>
  <cp:revision>18</cp:revision>
  <dcterms:created xsi:type="dcterms:W3CDTF">2017-02-27T14:22:19Z</dcterms:created>
  <dcterms:modified xsi:type="dcterms:W3CDTF">2017-02-28T00:58:54Z</dcterms:modified>
</cp:coreProperties>
</file>