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0942DE0-CD70-40EC-83B3-214A37F78B8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198-9347-47CF-9982-A3DA919E9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2DE0-CD70-40EC-83B3-214A37F78B8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198-9347-47CF-9982-A3DA919E9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2DE0-CD70-40EC-83B3-214A37F78B8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198-9347-47CF-9982-A3DA919E9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2DE0-CD70-40EC-83B3-214A37F78B8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198-9347-47CF-9982-A3DA919E92D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2DE0-CD70-40EC-83B3-214A37F78B8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198-9347-47CF-9982-A3DA919E92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2DE0-CD70-40EC-83B3-214A37F78B8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198-9347-47CF-9982-A3DA919E92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2DE0-CD70-40EC-83B3-214A37F78B8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198-9347-47CF-9982-A3DA919E9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2DE0-CD70-40EC-83B3-214A37F78B8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198-9347-47CF-9982-A3DA919E92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2DE0-CD70-40EC-83B3-214A37F78B8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198-9347-47CF-9982-A3DA919E9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2DE0-CD70-40EC-83B3-214A37F78B8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198-9347-47CF-9982-A3DA919E92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2DE0-CD70-40EC-83B3-214A37F78B8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198-9347-47CF-9982-A3DA919E9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0942DE0-CD70-40EC-83B3-214A37F78B8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F7A4198-9347-47CF-9982-A3DA919E92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SELAMAT HARI LAHIR AYAH\IBU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DARIPADA:MUHD HASIF BIN ROMLI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2955636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SEMOGA DIPANJANGKAN UMUR…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3810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</TotalTime>
  <Words>12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Couture</vt:lpstr>
      <vt:lpstr>SELAMAT HARI LAHIR AYAH\IBU</vt:lpstr>
      <vt:lpstr>SEMOGA DIPANJANGKAN UMUR…</vt:lpstr>
    </vt:vector>
  </TitlesOfParts>
  <Company>Kementerian Pelajaran Malaysia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SELAMAT HARI LAHIR AYAH\IBU</dc:title>
  <dc:creator>IMS</dc:creator>
  <cp:lastModifiedBy>IMS</cp:lastModifiedBy>
  <cp:revision>1</cp:revision>
  <dcterms:created xsi:type="dcterms:W3CDTF">2017-03-28T05:52:57Z</dcterms:created>
  <dcterms:modified xsi:type="dcterms:W3CDTF">2017-03-28T06:01:59Z</dcterms:modified>
</cp:coreProperties>
</file>