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DE461-4526-4861-9717-4466444293C4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288C2-1C64-403D-97F3-DA02D3CB8F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288C2-1C64-403D-97F3-DA02D3CB8FB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49A76AD-7F8C-4C36-9500-18BF44D8F94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9F1774A-FE78-40D4-A4F0-0F3337325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76AD-7F8C-4C36-9500-18BF44D8F94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774A-FE78-40D4-A4F0-0F3337325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76AD-7F8C-4C36-9500-18BF44D8F94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774A-FE78-40D4-A4F0-0F3337325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49A76AD-7F8C-4C36-9500-18BF44D8F94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774A-FE78-40D4-A4F0-0F3337325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49A76AD-7F8C-4C36-9500-18BF44D8F94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9F1774A-FE78-40D4-A4F0-0F33373258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49A76AD-7F8C-4C36-9500-18BF44D8F94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F1774A-FE78-40D4-A4F0-0F3337325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49A76AD-7F8C-4C36-9500-18BF44D8F94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9F1774A-FE78-40D4-A4F0-0F33373258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76AD-7F8C-4C36-9500-18BF44D8F94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774A-FE78-40D4-A4F0-0F3337325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49A76AD-7F8C-4C36-9500-18BF44D8F94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F1774A-FE78-40D4-A4F0-0F3337325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49A76AD-7F8C-4C36-9500-18BF44D8F94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9F1774A-FE78-40D4-A4F0-0F33373258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49A76AD-7F8C-4C36-9500-18BF44D8F94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9F1774A-FE78-40D4-A4F0-0F33373258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49A76AD-7F8C-4C36-9500-18BF44D8F94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9F1774A-FE78-40D4-A4F0-0F33373258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roadway" pitchFamily="82" charset="0"/>
              </a:rPr>
              <a:t>SELAMAT HARI JADI  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/>
              <a:t>*</a:t>
            </a:r>
            <a:r>
              <a:rPr lang="en-US" sz="2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oper Black" pitchFamily="18" charset="0"/>
              </a:rPr>
              <a:t>Semoga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oper Black" pitchFamily="18" charset="0"/>
              </a:rPr>
              <a:t>panjang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oper Black" pitchFamily="18" charset="0"/>
              </a:rPr>
              <a:t>umur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oper Black" pitchFamily="18" charset="0"/>
              </a:rPr>
              <a:t>dan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oper Black" pitchFamily="18" charset="0"/>
              </a:rPr>
              <a:t>murah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oper Black" pitchFamily="18" charset="0"/>
              </a:rPr>
              <a:t>rezeki</a:t>
            </a: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  <a:latin typeface="Cooper Black" pitchFamily="18" charset="0"/>
            </a:endParaRPr>
          </a:p>
        </p:txBody>
      </p:sp>
      <p:pic>
        <p:nvPicPr>
          <p:cNvPr id="4" name="Picture 3" descr="selamat hari lahi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19600"/>
            <a:ext cx="3219450" cy="2124075"/>
          </a:xfrm>
          <a:prstGeom prst="rect">
            <a:avLst/>
          </a:prstGeom>
        </p:spPr>
      </p:pic>
      <p:pic>
        <p:nvPicPr>
          <p:cNvPr id="5" name="Picture 4" descr="shayun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4419600"/>
            <a:ext cx="3657600" cy="21526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31242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By: </a:t>
            </a:r>
            <a:r>
              <a:rPr lang="en-US" sz="36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YUNA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&amp;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SHAFATIN</a:t>
            </a:r>
            <a:endParaRPr lang="en-US" sz="3600" dirty="0">
              <a:solidFill>
                <a:srgbClr val="0000FF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</TotalTime>
  <Words>16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SELAMAT HARI JADI  </vt:lpstr>
    </vt:vector>
  </TitlesOfParts>
  <Company>Kementerian Pelajaran Malaysia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IMS</dc:creator>
  <cp:lastModifiedBy>IMS</cp:lastModifiedBy>
  <cp:revision>3</cp:revision>
  <dcterms:created xsi:type="dcterms:W3CDTF">2017-03-28T05:32:48Z</dcterms:created>
  <dcterms:modified xsi:type="dcterms:W3CDTF">2017-03-28T06:00:50Z</dcterms:modified>
</cp:coreProperties>
</file>