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40D-76DB-4299-9451-4FEC85786947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C847-3AB1-4064-825B-42CE5AFD4C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ooper Black" pitchFamily="18" charset="0"/>
              </a:rPr>
              <a:t>KAD UCAPAN HARI LAHIR YANG KE-14</a:t>
            </a:r>
            <a:endParaRPr lang="en-US" b="1" spc="300" dirty="0">
              <a:ln w="11430" cmpd="sng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752600"/>
          </a:xfrm>
        </p:spPr>
        <p:txBody>
          <a:bodyPr numCol="1"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600" b="1" dirty="0" smtClean="0">
                <a:ln w="5080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ooper Black" pitchFamily="18" charset="0"/>
              </a:rPr>
              <a:t>DARIPADA:SHAZANA</a:t>
            </a:r>
          </a:p>
          <a:p>
            <a:r>
              <a:rPr lang="en-US" sz="3600" b="1" dirty="0" smtClean="0">
                <a:ln w="5080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ooper Black" pitchFamily="18" charset="0"/>
              </a:rPr>
              <a:t>                  AZWA</a:t>
            </a:r>
          </a:p>
          <a:p>
            <a:r>
              <a:rPr lang="en-US" sz="3600" b="1" dirty="0" smtClean="0">
                <a:ln w="50800"/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oper Black" pitchFamily="18" charset="0"/>
              </a:rPr>
              <a:t>KEPADA: ANIS</a:t>
            </a:r>
          </a:p>
        </p:txBody>
      </p:sp>
      <p:pic>
        <p:nvPicPr>
          <p:cNvPr id="11" name="Picture 10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286000"/>
            <a:ext cx="3276600" cy="2285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Selamat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hari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lahir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semoga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sihat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selalu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dan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dipanjangkan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umur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serta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dimurahkan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rezeki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selalu</a:t>
            </a:r>
            <a:r>
              <a:rPr lang="en-US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n-US" dirty="0">
              <a:ln>
                <a:solidFill>
                  <a:schemeClr val="tx2">
                    <a:lumMod val="10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 descr="Ucapan Selamat Ulang Tahun Untuk Te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667000"/>
            <a:ext cx="4730353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KAD UCAPAN HARI LAHIR YANG KE-14</vt:lpstr>
      <vt:lpstr>Selamat hari lahir, semoga sihat  selalu dan dipanjangkan umur serta dimurahkan rezeki selalu…</vt:lpstr>
    </vt:vector>
  </TitlesOfParts>
  <Company>Kementerian Pelajaran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 UCAPAN HARI LAHIR</dc:title>
  <dc:creator>IMS</dc:creator>
  <cp:lastModifiedBy>IMS</cp:lastModifiedBy>
  <cp:revision>4</cp:revision>
  <dcterms:created xsi:type="dcterms:W3CDTF">2017-03-28T05:23:31Z</dcterms:created>
  <dcterms:modified xsi:type="dcterms:W3CDTF">2017-03-28T06:04:37Z</dcterms:modified>
</cp:coreProperties>
</file>