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587352-1FF8-4BBF-AC61-D4D27C7F6DC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E1E3B6-82F5-41CB-A9C7-9004DEDBDF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err="1" smtClean="0">
                <a:latin typeface="Algerian" pitchFamily="82" charset="0"/>
                <a:ea typeface="Batang" pitchFamily="18" charset="-127"/>
              </a:rPr>
              <a:t>Selamat</a:t>
            </a:r>
            <a:r>
              <a:rPr lang="en-US" i="1" dirty="0" smtClean="0">
                <a:latin typeface="Algerian" pitchFamily="82" charset="0"/>
                <a:ea typeface="Batang" pitchFamily="18" charset="-127"/>
              </a:rPr>
              <a:t>  </a:t>
            </a:r>
            <a:r>
              <a:rPr lang="en-US" i="1" dirty="0" err="1" smtClean="0">
                <a:latin typeface="Algerian" pitchFamily="82" charset="0"/>
                <a:ea typeface="Batang" pitchFamily="18" charset="-127"/>
              </a:rPr>
              <a:t>Hari</a:t>
            </a:r>
            <a:r>
              <a:rPr lang="en-US" i="1" dirty="0" smtClean="0">
                <a:latin typeface="Algerian" pitchFamily="82" charset="0"/>
                <a:ea typeface="Batang" pitchFamily="18" charset="-127"/>
              </a:rPr>
              <a:t> </a:t>
            </a:r>
            <a:r>
              <a:rPr lang="en-US" i="1" dirty="0" err="1" smtClean="0">
                <a:latin typeface="Algerian" pitchFamily="82" charset="0"/>
                <a:ea typeface="Batang" pitchFamily="18" charset="-127"/>
              </a:rPr>
              <a:t>Lahir</a:t>
            </a:r>
            <a:r>
              <a:rPr lang="en-US" i="1" dirty="0" smtClean="0">
                <a:latin typeface="Algerian" pitchFamily="82" charset="0"/>
                <a:ea typeface="Batang" pitchFamily="18" charset="-127"/>
              </a:rPr>
              <a:t> </a:t>
            </a:r>
            <a:endParaRPr lang="en-US" i="1" dirty="0">
              <a:latin typeface="Algerian" pitchFamily="82" charset="0"/>
              <a:ea typeface="Batang" pitchFamily="18" charset="-127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Batang" pitchFamily="18" charset="-127"/>
                <a:ea typeface="Batang" pitchFamily="18" charset="-127"/>
              </a:rPr>
              <a:t>Disediakan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Oleh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:</a:t>
            </a:r>
          </a:p>
          <a:p>
            <a:r>
              <a:rPr lang="en-US" dirty="0" err="1" smtClean="0">
                <a:latin typeface="Batang" pitchFamily="18" charset="-127"/>
                <a:ea typeface="Batang" pitchFamily="18" charset="-127"/>
              </a:rPr>
              <a:t>Muhd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NurFarhan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Bin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Md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Nizam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(Joker)</a:t>
            </a:r>
          </a:p>
          <a:p>
            <a:r>
              <a:rPr lang="en-US" dirty="0" err="1" smtClean="0">
                <a:latin typeface="Batang" pitchFamily="18" charset="-127"/>
                <a:ea typeface="Batang" pitchFamily="18" charset="-127"/>
              </a:rPr>
              <a:t>Muhd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Afif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Firdaus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Bin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Razali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(Iron Man)</a:t>
            </a:r>
          </a:p>
          <a:p>
            <a:r>
              <a:rPr lang="en-US" dirty="0" err="1" smtClean="0">
                <a:latin typeface="Batang" pitchFamily="18" charset="-127"/>
                <a:ea typeface="Batang" pitchFamily="18" charset="-127"/>
              </a:rPr>
              <a:t>Muhd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Al Hafiz Bin Ismail(Hulk)</a:t>
            </a: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#Joker Malaysia</a:t>
            </a: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#Hulk And Iron Man</a:t>
            </a:r>
          </a:p>
          <a:p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endParaRPr lang="en-US" dirty="0" smtClean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D:\Users\SMK SANGLANG\Downloads\HariJad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838200"/>
            <a:ext cx="2619375" cy="2619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D:\Users\SMK SANGLANG\Downloads\kata-kata-hari-jad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3638550"/>
            <a:ext cx="4286250" cy="3219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D:\Users\SMK SANGLANG\Downloads\Ucapan-Hari-Lahir.pn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2400" y="533400"/>
            <a:ext cx="4652593" cy="4389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33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Selamat  Hari Lahir </vt:lpstr>
      <vt:lpstr> </vt:lpstr>
    </vt:vector>
  </TitlesOfParts>
  <Company>Kementerian Pelajaran Malaysia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 Hari Lahir</dc:title>
  <dc:creator>IMS</dc:creator>
  <cp:lastModifiedBy>IMS</cp:lastModifiedBy>
  <cp:revision>3</cp:revision>
  <dcterms:created xsi:type="dcterms:W3CDTF">2017-03-28T05:25:34Z</dcterms:created>
  <dcterms:modified xsi:type="dcterms:W3CDTF">2017-03-28T05:54:57Z</dcterms:modified>
</cp:coreProperties>
</file>