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792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7F36-A70A-4668-848E-7A0F5125DECF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EF32-B836-4C9F-9208-60387E86D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7F36-A70A-4668-848E-7A0F5125DECF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EF32-B836-4C9F-9208-60387E86D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7F36-A70A-4668-848E-7A0F5125DECF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EF32-B836-4C9F-9208-60387E86D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7F36-A70A-4668-848E-7A0F5125DECF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EF32-B836-4C9F-9208-60387E86D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7F36-A70A-4668-848E-7A0F5125DECF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EF32-B836-4C9F-9208-60387E86D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7F36-A70A-4668-848E-7A0F5125DECF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EF32-B836-4C9F-9208-60387E86D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7F36-A70A-4668-848E-7A0F5125DECF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EF32-B836-4C9F-9208-60387E86D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7F36-A70A-4668-848E-7A0F5125DECF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EF32-B836-4C9F-9208-60387E86D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7F36-A70A-4668-848E-7A0F5125DECF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EF32-B836-4C9F-9208-60387E86D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7F36-A70A-4668-848E-7A0F5125DECF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EF32-B836-4C9F-9208-60387E86D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7F36-A70A-4668-848E-7A0F5125DECF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6EF32-B836-4C9F-9208-60387E86DB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E7F36-A70A-4668-848E-7A0F5125DECF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6EF32-B836-4C9F-9208-60387E86DB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i="1" dirty="0" smtClean="0"/>
              <a:t>Happy</a:t>
            </a:r>
            <a:r>
              <a:rPr lang="en-US" dirty="0" smtClean="0"/>
              <a:t> Birthday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warna warni pelangi untuk kalen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914400" y="0"/>
            <a:ext cx="100584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838200"/>
            <a:ext cx="289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FF00"/>
                </a:solidFill>
                <a:latin typeface="Algerian" pitchFamily="82" charset="0"/>
              </a:rPr>
              <a:t>happy</a:t>
            </a:r>
          </a:p>
          <a:p>
            <a:endParaRPr lang="en-US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3124200" y="838200"/>
            <a:ext cx="4484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FF00"/>
                </a:solidFill>
                <a:latin typeface="Algerian" pitchFamily="82" charset="0"/>
              </a:rPr>
              <a:t>birthday</a:t>
            </a:r>
            <a:endParaRPr lang="en-US" sz="6000" dirty="0">
              <a:solidFill>
                <a:srgbClr val="FFFF00"/>
              </a:solidFill>
              <a:latin typeface="Algerian" pitchFamily="8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381000" y="5410200"/>
            <a:ext cx="176420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By :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syifa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      </a:t>
            </a:r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</a:rPr>
              <a:t>ayuni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752600"/>
            <a:ext cx="49211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solidFill>
                  <a:schemeClr val="bg2"/>
                </a:solidFill>
                <a:latin typeface="Blackadder ITC" pitchFamily="82" charset="0"/>
              </a:rPr>
              <a:t>Semoga</a:t>
            </a:r>
            <a:r>
              <a:rPr lang="en-US" sz="7200" dirty="0" smtClean="0">
                <a:solidFill>
                  <a:schemeClr val="bg2"/>
                </a:solidFill>
                <a:latin typeface="Blackadder ITC" pitchFamily="82" charset="0"/>
              </a:rPr>
              <a:t> </a:t>
            </a:r>
            <a:r>
              <a:rPr lang="en-US" sz="7200" dirty="0" err="1" smtClean="0">
                <a:solidFill>
                  <a:schemeClr val="bg2"/>
                </a:solidFill>
                <a:latin typeface="Blackadder ITC" pitchFamily="82" charset="0"/>
              </a:rPr>
              <a:t>panjang</a:t>
            </a:r>
            <a:r>
              <a:rPr lang="en-US" sz="7200" dirty="0" smtClean="0">
                <a:solidFill>
                  <a:schemeClr val="bg2"/>
                </a:solidFill>
                <a:latin typeface="Blackadder ITC" pitchFamily="82" charset="0"/>
              </a:rPr>
              <a:t> </a:t>
            </a:r>
            <a:r>
              <a:rPr lang="en-US" sz="6000" dirty="0" err="1" smtClean="0">
                <a:solidFill>
                  <a:schemeClr val="bg2"/>
                </a:solidFill>
                <a:latin typeface="Blackadder ITC" pitchFamily="82" charset="0"/>
              </a:rPr>
              <a:t>umur</a:t>
            </a:r>
            <a:r>
              <a:rPr lang="en-US" sz="6000" dirty="0" smtClean="0">
                <a:solidFill>
                  <a:schemeClr val="bg2"/>
                </a:solidFill>
                <a:latin typeface="Blackadder ITC" pitchFamily="82" charset="0"/>
              </a:rPr>
              <a:t> </a:t>
            </a:r>
            <a:endParaRPr lang="en-US" sz="6000" dirty="0">
              <a:solidFill>
                <a:schemeClr val="bg2"/>
              </a:solidFill>
              <a:latin typeface="Blackadder ITC" pitchFamily="8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0" y="3810000"/>
            <a:ext cx="46297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chemeClr val="bg2"/>
                </a:solidFill>
                <a:latin typeface="Blackadder ITC" pitchFamily="82" charset="0"/>
              </a:rPr>
              <a:t>Dan </a:t>
            </a:r>
            <a:r>
              <a:rPr lang="en-US" sz="7200" dirty="0" err="1" smtClean="0">
                <a:solidFill>
                  <a:schemeClr val="bg2"/>
                </a:solidFill>
                <a:latin typeface="Blackadder ITC" pitchFamily="82" charset="0"/>
              </a:rPr>
              <a:t>dimurahkan</a:t>
            </a:r>
            <a:r>
              <a:rPr lang="en-US" sz="7200" dirty="0" smtClean="0">
                <a:solidFill>
                  <a:schemeClr val="bg2"/>
                </a:solidFill>
                <a:latin typeface="Blackadder ITC" pitchFamily="82" charset="0"/>
              </a:rPr>
              <a:t> </a:t>
            </a:r>
            <a:endParaRPr lang="en-US" sz="7200" dirty="0">
              <a:solidFill>
                <a:schemeClr val="bg2"/>
              </a:solidFill>
              <a:latin typeface="Blackadder ITC" pitchFamily="8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67200" y="5842337"/>
            <a:ext cx="168828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solidFill>
                  <a:schemeClr val="bg2"/>
                </a:solidFill>
                <a:latin typeface="Blackadder ITC" pitchFamily="82" charset="0"/>
              </a:rPr>
              <a:t>rezeki</a:t>
            </a:r>
            <a:endParaRPr lang="en-US" sz="6000" dirty="0">
              <a:solidFill>
                <a:schemeClr val="bg2"/>
              </a:solidFill>
              <a:latin typeface="Blackadder ITC" pitchFamily="82" charset="0"/>
            </a:endParaRPr>
          </a:p>
        </p:txBody>
      </p:sp>
      <p:pic>
        <p:nvPicPr>
          <p:cNvPr id="14" name="Picture 13" descr="bidsvh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209800"/>
            <a:ext cx="4191000" cy="2514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Happy Birthday </vt:lpstr>
    </vt:vector>
  </TitlesOfParts>
  <Company>Kementerian Pelajaran Malaysia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Birthday</dc:title>
  <dc:creator>IMS</dc:creator>
  <cp:lastModifiedBy>IMS</cp:lastModifiedBy>
  <cp:revision>4</cp:revision>
  <dcterms:created xsi:type="dcterms:W3CDTF">2017-03-28T05:23:18Z</dcterms:created>
  <dcterms:modified xsi:type="dcterms:W3CDTF">2017-03-28T05:56:58Z</dcterms:modified>
</cp:coreProperties>
</file>