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54C2DB1-E52A-488A-B5B7-896215D7D0B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E7BEFE-5E12-4893-87BF-948F8FFFE5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024744" cy="1143000"/>
          </a:xfrm>
        </p:spPr>
        <p:txBody>
          <a:bodyPr/>
          <a:lstStyle/>
          <a:p>
            <a:r>
              <a:rPr lang="en-US" dirty="0" smtClean="0"/>
              <a:t>JOM KENALI MICROSOFT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108" y="1718846"/>
            <a:ext cx="4800600" cy="4800600"/>
          </a:xfrm>
        </p:spPr>
      </p:pic>
      <p:sp>
        <p:nvSpPr>
          <p:cNvPr id="6" name="TextBox 5"/>
          <p:cNvSpPr txBox="1"/>
          <p:nvPr/>
        </p:nvSpPr>
        <p:spPr>
          <a:xfrm>
            <a:off x="6629400" y="6527256"/>
            <a:ext cx="2145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Farizmohd.weebly.com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592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6214646"/>
          </a:xfrm>
        </p:spPr>
      </p:pic>
      <p:sp>
        <p:nvSpPr>
          <p:cNvPr id="6" name="TextBox 5"/>
          <p:cNvSpPr txBox="1"/>
          <p:nvPr/>
        </p:nvSpPr>
        <p:spPr>
          <a:xfrm>
            <a:off x="6629400" y="6527256"/>
            <a:ext cx="2145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Farizmohd.weebly.com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2525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4636"/>
            <a:ext cx="7024744" cy="1143000"/>
          </a:xfrm>
        </p:spPr>
        <p:txBody>
          <a:bodyPr/>
          <a:lstStyle/>
          <a:p>
            <a:r>
              <a:rPr lang="en-US" dirty="0" smtClean="0"/>
              <a:t>Menu Bar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1" cy="4572000"/>
          </a:xfrm>
        </p:spPr>
      </p:pic>
      <p:cxnSp>
        <p:nvCxnSpPr>
          <p:cNvPr id="6" name="Straight Connector 5"/>
          <p:cNvCxnSpPr/>
          <p:nvPr/>
        </p:nvCxnSpPr>
        <p:spPr>
          <a:xfrm>
            <a:off x="304800" y="1905000"/>
            <a:ext cx="7772400" cy="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2362200"/>
            <a:ext cx="7772400" cy="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1905000"/>
            <a:ext cx="0" cy="45720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77200" y="1905000"/>
            <a:ext cx="0" cy="457200"/>
          </a:xfrm>
          <a:prstGeom prst="line">
            <a:avLst/>
          </a:prstGeom>
          <a:ln w="44450">
            <a:solidFill>
              <a:srgbClr val="0070C0">
                <a:alpha val="9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29400" y="6519446"/>
            <a:ext cx="2145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Farizmohd.weebly.com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959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57285"/>
            <a:ext cx="5562600" cy="6162161"/>
          </a:xfrm>
        </p:spPr>
      </p:pic>
      <p:sp>
        <p:nvSpPr>
          <p:cNvPr id="5" name="TextBox 4"/>
          <p:cNvSpPr txBox="1"/>
          <p:nvPr/>
        </p:nvSpPr>
        <p:spPr>
          <a:xfrm>
            <a:off x="6629400" y="6513401"/>
            <a:ext cx="2145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Farizmohd.weebly.com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732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Bar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8364511" cy="4724400"/>
          </a:xfrm>
        </p:spPr>
      </p:pic>
      <p:cxnSp>
        <p:nvCxnSpPr>
          <p:cNvPr id="5" name="Straight Connector 4"/>
          <p:cNvCxnSpPr/>
          <p:nvPr/>
        </p:nvCxnSpPr>
        <p:spPr>
          <a:xfrm>
            <a:off x="304800" y="1884218"/>
            <a:ext cx="8534400" cy="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2971800"/>
            <a:ext cx="8534400" cy="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1884218"/>
            <a:ext cx="0" cy="1087582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839200" y="1884218"/>
            <a:ext cx="0" cy="1087582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53200" y="6499547"/>
            <a:ext cx="2145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Farizmohd.weebly.com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684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8025127" cy="3987006"/>
          </a:xfrm>
        </p:spPr>
      </p:pic>
      <p:sp>
        <p:nvSpPr>
          <p:cNvPr id="5" name="TextBox 4"/>
          <p:cNvSpPr txBox="1"/>
          <p:nvPr/>
        </p:nvSpPr>
        <p:spPr>
          <a:xfrm>
            <a:off x="6553200" y="6519446"/>
            <a:ext cx="2145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Farizmohd.weebly.com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302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114</TotalTime>
  <Words>13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JOM KENALI MICROSOFT</vt:lpstr>
      <vt:lpstr>PowerPoint Presentation</vt:lpstr>
      <vt:lpstr>Menu Bar</vt:lpstr>
      <vt:lpstr>PowerPoint Presentation</vt:lpstr>
      <vt:lpstr>Standard Bar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2017-03-06T13:46:01Z</dcterms:created>
  <dcterms:modified xsi:type="dcterms:W3CDTF">2017-03-06T15:40:28Z</dcterms:modified>
</cp:coreProperties>
</file>